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5518-7A71-43FD-B4D6-7EFCDE76041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D898-DEDF-4E45-B126-DBCF1FED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7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5518-7A71-43FD-B4D6-7EFCDE76041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D898-DEDF-4E45-B126-DBCF1FED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9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5518-7A71-43FD-B4D6-7EFCDE76041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D898-DEDF-4E45-B126-DBCF1FED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5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5518-7A71-43FD-B4D6-7EFCDE76041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D898-DEDF-4E45-B126-DBCF1FED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5518-7A71-43FD-B4D6-7EFCDE76041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D898-DEDF-4E45-B126-DBCF1FED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6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5518-7A71-43FD-B4D6-7EFCDE76041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D898-DEDF-4E45-B126-DBCF1FED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5518-7A71-43FD-B4D6-7EFCDE76041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D898-DEDF-4E45-B126-DBCF1FED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1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5518-7A71-43FD-B4D6-7EFCDE76041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D898-DEDF-4E45-B126-DBCF1FED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5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5518-7A71-43FD-B4D6-7EFCDE76041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D898-DEDF-4E45-B126-DBCF1FED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5518-7A71-43FD-B4D6-7EFCDE76041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D898-DEDF-4E45-B126-DBCF1FED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4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5518-7A71-43FD-B4D6-7EFCDE76041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D898-DEDF-4E45-B126-DBCF1FED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0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55518-7A71-43FD-B4D6-7EFCDE760412}" type="datetimeFigureOut">
              <a:rPr lang="en-US" smtClean="0"/>
              <a:t>12/16/2018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8D898-DEDF-4E45-B126-DBCF1FED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79" y="0"/>
            <a:ext cx="687004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752" y="3662092"/>
            <a:ext cx="2850697" cy="642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060" y="4748621"/>
            <a:ext cx="17526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52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2018-12-16T10:49:24Z</dcterms:created>
  <dcterms:modified xsi:type="dcterms:W3CDTF">2018-12-16T10:54:35Z</dcterms:modified>
</cp:coreProperties>
</file>